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25" r:id="rId5"/>
    <p:sldId id="260" r:id="rId6"/>
    <p:sldId id="327" r:id="rId7"/>
    <p:sldId id="328" r:id="rId8"/>
    <p:sldId id="329" r:id="rId9"/>
    <p:sldId id="330" r:id="rId10"/>
    <p:sldId id="331" r:id="rId11"/>
    <p:sldId id="334" r:id="rId12"/>
    <p:sldId id="335" r:id="rId13"/>
    <p:sldId id="262" r:id="rId14"/>
    <p:sldId id="263" r:id="rId15"/>
    <p:sldId id="264" r:id="rId16"/>
    <p:sldId id="265" r:id="rId17"/>
    <p:sldId id="301" r:id="rId18"/>
    <p:sldId id="339" r:id="rId19"/>
    <p:sldId id="340" r:id="rId20"/>
    <p:sldId id="341" r:id="rId21"/>
    <p:sldId id="342" r:id="rId22"/>
    <p:sldId id="343" r:id="rId23"/>
    <p:sldId id="268" r:id="rId24"/>
    <p:sldId id="344" r:id="rId25"/>
    <p:sldId id="274" r:id="rId26"/>
    <p:sldId id="345" r:id="rId27"/>
    <p:sldId id="269" r:id="rId28"/>
    <p:sldId id="270" r:id="rId29"/>
    <p:sldId id="350" r:id="rId30"/>
    <p:sldId id="271" r:id="rId31"/>
    <p:sldId id="272" r:id="rId32"/>
    <p:sldId id="277" r:id="rId33"/>
    <p:sldId id="347" r:id="rId34"/>
    <p:sldId id="279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1A"/>
    <a:srgbClr val="BCE03B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27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230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70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9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141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852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250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314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618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3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674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44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01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261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15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740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514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10422</TotalTime>
  <Words>0</Words>
  <Application>Microsoft Office PowerPoint</Application>
  <PresentationFormat>On-screen Show (4:3)</PresentationFormat>
  <Paragraphs>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101</cp:revision>
  <dcterms:created xsi:type="dcterms:W3CDTF">2025-09-11T15:54:50Z</dcterms:created>
  <dcterms:modified xsi:type="dcterms:W3CDTF">2026-05-06T18:12:54Z</dcterms:modified>
</cp:coreProperties>
</file>